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6cd30bf5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6cd30bf5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6cd30bf5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6cd30bf5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6cd30bf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6cd30bf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cd30bf5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6cd30bf5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6cd30bf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6cd30bf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cd30bf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cd30bf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 DOS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Disk Operating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History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Created in 1980 by Tim Paterson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Purchased by Microsoft and launched in 1981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Operating</a:t>
            </a:r>
            <a:r>
              <a:rPr lang="en" sz="2000"/>
              <a:t> system for IBM PCs</a:t>
            </a:r>
            <a:endParaRPr sz="20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DOS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Written</a:t>
            </a:r>
            <a:r>
              <a:rPr lang="en"/>
              <a:t> in C, Assembly, and x86-based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command operating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access </a:t>
            </a:r>
            <a:r>
              <a:rPr lang="en"/>
              <a:t>optical</a:t>
            </a:r>
            <a:r>
              <a:rPr lang="en"/>
              <a:t>, floppy, and hard disk drives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16-bit 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manager (creating, editing, deleting,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support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User 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Text-based interface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Lotus 1-2-3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575" y="929023"/>
            <a:ext cx="4164647" cy="25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982225"/>
            <a:ext cx="3771975" cy="25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DOS Commands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ECHO, PROMPT, MKDIR, CD, CHDIR, 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EDIT, DIR, DEL, RM, RMDIR, TYPE, 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SHUTDOWN, MOVE, DELTREE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Why is Dos a thing in 2023?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To run legacy software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Develop embedded systems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AND……..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Gaming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4125"/>
            <a:ext cx="3326600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019" y="402200"/>
            <a:ext cx="2354406" cy="1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925" y="2571750"/>
            <a:ext cx="3533066" cy="19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975" y="1296513"/>
            <a:ext cx="2442826" cy="341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